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9" y="1227234"/>
            <a:ext cx="8463681" cy="53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1" y="1858653"/>
            <a:ext cx="8926767" cy="372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81" y="1461519"/>
            <a:ext cx="7232442" cy="50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169" y="1114425"/>
            <a:ext cx="6432104" cy="539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1229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4" y="2210937"/>
            <a:ext cx="9056436" cy="44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27</a:t>
            </a:r>
            <a:r>
              <a:rPr lang="ru-RU" sz="2000" dirty="0" smtClean="0"/>
              <a:t> </a:t>
            </a:r>
            <a:r>
              <a:rPr lang="ru-RU" sz="2000" dirty="0" smtClean="0"/>
              <a:t>марта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7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04" y="1193317"/>
            <a:ext cx="7834392" cy="54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1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58" y="1255594"/>
            <a:ext cx="8516202" cy="540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57" y="1126888"/>
            <a:ext cx="7128670" cy="563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61" y="1248490"/>
            <a:ext cx="8473739" cy="545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37" y="1143000"/>
            <a:ext cx="8371963" cy="548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5719"/>
            <a:ext cx="9128667" cy="524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77" y="1028700"/>
            <a:ext cx="7277648" cy="571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12261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236</cp:revision>
  <cp:lastPrinted>2014-10-27T05:22:57Z</cp:lastPrinted>
  <dcterms:created xsi:type="dcterms:W3CDTF">2014-06-27T12:30:22Z</dcterms:created>
  <dcterms:modified xsi:type="dcterms:W3CDTF">2017-03-29T15:27:37Z</dcterms:modified>
</cp:coreProperties>
</file>