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959"/>
            <a:ext cx="9000701" cy="516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0244"/>
            <a:ext cx="9047018" cy="363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36" y="1524741"/>
            <a:ext cx="7429047" cy="49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243" y="1095373"/>
            <a:ext cx="6585589" cy="565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1229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7" y="2135608"/>
            <a:ext cx="8803340" cy="447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24</a:t>
            </a:r>
            <a:r>
              <a:rPr lang="en-US" sz="2000" dirty="0" smtClean="0"/>
              <a:t> </a:t>
            </a:r>
            <a:r>
              <a:rPr lang="ru-RU" sz="2000" dirty="0" smtClean="0"/>
              <a:t>апреля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48" y="1082587"/>
            <a:ext cx="8139198" cy="564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80" y="1146412"/>
            <a:ext cx="8463913" cy="547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74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62" y="1087700"/>
            <a:ext cx="7099065" cy="567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16" y="1233346"/>
            <a:ext cx="8244884" cy="538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13" y="1198204"/>
            <a:ext cx="8133994" cy="544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614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4902"/>
            <a:ext cx="8967516" cy="506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717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92" y="1082767"/>
            <a:ext cx="7924089" cy="555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12287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240</cp:revision>
  <cp:lastPrinted>2014-10-27T05:22:57Z</cp:lastPrinted>
  <dcterms:created xsi:type="dcterms:W3CDTF">2014-06-27T12:30:22Z</dcterms:created>
  <dcterms:modified xsi:type="dcterms:W3CDTF">2017-04-24T15:04:27Z</dcterms:modified>
</cp:coreProperties>
</file>