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80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2016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819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8" y="1642992"/>
            <a:ext cx="8870031" cy="503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5" y="1920852"/>
            <a:ext cx="8941563" cy="377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64" y="1344619"/>
            <a:ext cx="7508075" cy="520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69" y="1011998"/>
            <a:ext cx="6964480" cy="573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88" y="1897039"/>
            <a:ext cx="8818864" cy="485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/>
              <a:t>Совет 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21 </a:t>
            </a:r>
            <a:r>
              <a:rPr lang="ru-RU" sz="2000" dirty="0" smtClean="0"/>
              <a:t>ноября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95" y="1052810"/>
            <a:ext cx="8047878" cy="566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0" y="1166456"/>
            <a:ext cx="8712298" cy="554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51" y="975681"/>
            <a:ext cx="7313929" cy="574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39" y="1234352"/>
            <a:ext cx="8651701" cy="545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83" y="1292485"/>
            <a:ext cx="8300303" cy="538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46532"/>
            <a:ext cx="9144000" cy="508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717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68" y="1055427"/>
            <a:ext cx="8263759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12156</TotalTime>
  <Words>44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Совет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220</cp:revision>
  <cp:lastPrinted>2014-10-27T05:22:57Z</cp:lastPrinted>
  <dcterms:created xsi:type="dcterms:W3CDTF">2014-06-27T12:30:22Z</dcterms:created>
  <dcterms:modified xsi:type="dcterms:W3CDTF">2016-11-21T13:18:48Z</dcterms:modified>
</cp:coreProperties>
</file>