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2016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819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2" y="1661904"/>
            <a:ext cx="8857397" cy="495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6" y="2100675"/>
            <a:ext cx="9052704" cy="378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68" y="1671637"/>
            <a:ext cx="6967405" cy="484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36" y="1123950"/>
            <a:ext cx="6510473" cy="550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19" y="2026426"/>
            <a:ext cx="8792618" cy="457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</a:t>
            </a:r>
            <a:r>
              <a:rPr lang="ru-RU" b="1" dirty="0" smtClean="0"/>
              <a:t>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19</a:t>
            </a:r>
            <a:r>
              <a:rPr lang="ru-RU" sz="2000" dirty="0" smtClean="0"/>
              <a:t> </a:t>
            </a:r>
            <a:r>
              <a:rPr lang="ru-RU" sz="2000" dirty="0" smtClean="0"/>
              <a:t>декабря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8" y="1146691"/>
            <a:ext cx="7959529" cy="550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66" y="1062505"/>
            <a:ext cx="8693670" cy="559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9" y="1042986"/>
            <a:ext cx="7413080" cy="570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8" y="1342248"/>
            <a:ext cx="8495732" cy="526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8" y="1154586"/>
            <a:ext cx="8677483" cy="559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11" y="1571839"/>
            <a:ext cx="8931887" cy="502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717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46" y="1133352"/>
            <a:ext cx="8284900" cy="549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12170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225</cp:revision>
  <cp:lastPrinted>2014-10-27T05:22:57Z</cp:lastPrinted>
  <dcterms:created xsi:type="dcterms:W3CDTF">2014-06-27T12:30:22Z</dcterms:created>
  <dcterms:modified xsi:type="dcterms:W3CDTF">2016-12-21T12:04:20Z</dcterms:modified>
</cp:coreProperties>
</file>