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65" r:id="rId2"/>
    <p:sldId id="257" r:id="rId3"/>
    <p:sldId id="300" r:id="rId4"/>
    <p:sldId id="301" r:id="rId5"/>
    <p:sldId id="302" r:id="rId6"/>
    <p:sldId id="303" r:id="rId7"/>
    <p:sldId id="288" r:id="rId8"/>
    <p:sldId id="289" r:id="rId9"/>
    <p:sldId id="290" r:id="rId10"/>
    <p:sldId id="291" r:id="rId11"/>
    <p:sldId id="297" r:id="rId12"/>
    <p:sldId id="296" r:id="rId13"/>
    <p:sldId id="298" r:id="rId14"/>
    <p:sldId id="299" r:id="rId15"/>
    <p:sldId id="263" r:id="rId1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672" autoAdjust="0"/>
  </p:normalViewPr>
  <p:slideViewPr>
    <p:cSldViewPr snapToGrid="0" snapToObjects="1" showGuides="1">
      <p:cViewPr varScale="1">
        <p:scale>
          <a:sx n="70" d="100"/>
          <a:sy n="70" d="100"/>
        </p:scale>
        <p:origin x="-1368" y="-90"/>
      </p:cViewPr>
      <p:guideLst>
        <p:guide orient="horz" pos="2148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32447"/>
            <a:ext cx="6400800" cy="30479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6536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5696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894" y="1772816"/>
            <a:ext cx="4094212" cy="298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6" name="Picture 5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346582"/>
            <a:ext cx="5018388" cy="392404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2360173"/>
            <a:ext cx="3036565" cy="3892048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6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183" y="524530"/>
            <a:ext cx="2267634" cy="165310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80371"/>
            <a:ext cx="8229600" cy="827311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3716939"/>
            <a:ext cx="8229600" cy="79216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3931372" y="6034458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Saint Petersburg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Russia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32447"/>
            <a:ext cx="6400800" cy="30479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6536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5696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894" y="569652"/>
            <a:ext cx="4094212" cy="298468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71600" y="3901767"/>
            <a:ext cx="6400800" cy="94099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371600" y="4849606"/>
            <a:ext cx="6400800" cy="61720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3" y="1329895"/>
            <a:ext cx="5965438" cy="198529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pic>
        <p:nvPicPr>
          <p:cNvPr id="4" name="Picture 3" descr="ITMO_logo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79550" cy="935999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65696" y="3429000"/>
            <a:ext cx="5965825" cy="2203450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6" descr="слоган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135" y="5058003"/>
            <a:ext cx="2412865" cy="179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140" y="1236509"/>
            <a:ext cx="2713244" cy="2192491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6273934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28177"/>
            <a:ext cx="6273934" cy="37979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pic>
        <p:nvPicPr>
          <p:cNvPr id="13" name="Picture 12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  <p:pic>
        <p:nvPicPr>
          <p:cNvPr id="16" name="Picture 15" descr="слоган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135" y="5058003"/>
            <a:ext cx="2412865" cy="179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91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46582"/>
            <a:ext cx="4038600" cy="377958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46582"/>
            <a:ext cx="4038600" cy="377958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12" name="Picture 11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2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346582"/>
            <a:ext cx="5018388" cy="392404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7" name="Picture 6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2346325"/>
            <a:ext cx="3027362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4384675"/>
            <a:ext cx="3027362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6663"/>
            <a:ext cx="8229600" cy="827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2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10" name="Picture 9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8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0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8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457200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3275818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085705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/>
          </p:nvPr>
        </p:nvSpPr>
        <p:spPr>
          <a:xfrm>
            <a:off x="457200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/>
          </p:nvPr>
        </p:nvSpPr>
        <p:spPr>
          <a:xfrm>
            <a:off x="3275818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/>
          </p:nvPr>
        </p:nvSpPr>
        <p:spPr>
          <a:xfrm>
            <a:off x="6085705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5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5" name="Picture 4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8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457200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3275818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085705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426297"/>
            <a:ext cx="4038600" cy="16998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426297"/>
            <a:ext cx="4038600" cy="16998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59930"/>
            <a:ext cx="8229600" cy="3866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439283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7" r:id="rId5"/>
    <p:sldLayoutId id="2147483688" r:id="rId6"/>
    <p:sldLayoutId id="2147483693" r:id="rId7"/>
    <p:sldLayoutId id="2147483695" r:id="rId8"/>
    <p:sldLayoutId id="2147483696" r:id="rId9"/>
    <p:sldLayoutId id="2147483694" r:id="rId10"/>
    <p:sldLayoutId id="2147483689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Санкт-Петербург</a:t>
            </a:r>
            <a:r>
              <a:rPr lang="en-US" dirty="0" smtClean="0"/>
              <a:t>, 2017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Совет кураторов Университета ИТМО 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1026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92" y="1247698"/>
            <a:ext cx="8370208" cy="544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10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33456" y="702284"/>
            <a:ext cx="4613562" cy="2303784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Статистика кафедр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pic>
        <p:nvPicPr>
          <p:cNvPr id="9219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21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31" y="2009775"/>
            <a:ext cx="8955987" cy="355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68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500047" y="867566"/>
            <a:ext cx="39714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Статистика</a:t>
            </a:r>
            <a:r>
              <a:rPr lang="ru-RU" sz="2400" b="1" dirty="0"/>
              <a:t> </a:t>
            </a:r>
            <a:r>
              <a:rPr lang="ru-RU" sz="3200" b="1" dirty="0"/>
              <a:t>кафедр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6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3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804" y="1357313"/>
            <a:ext cx="6013015" cy="538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36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5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3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465" y="1014412"/>
            <a:ext cx="6711638" cy="5498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00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030769" y="1072319"/>
            <a:ext cx="48948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Статистика</a:t>
            </a:r>
            <a:r>
              <a:rPr lang="ru-RU" sz="2400" b="1" dirty="0"/>
              <a:t> </a:t>
            </a:r>
            <a:r>
              <a:rPr lang="ru-RU" sz="3200" b="1" dirty="0" smtClean="0"/>
              <a:t>факультетов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3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5977"/>
            <a:ext cx="8988368" cy="4315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30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2" y="1094509"/>
            <a:ext cx="7783563" cy="2220678"/>
          </a:xfrm>
        </p:spPr>
        <p:txBody>
          <a:bodyPr/>
          <a:lstStyle/>
          <a:p>
            <a:r>
              <a:rPr lang="ru-RU" b="1" dirty="0" smtClean="0"/>
              <a:t>Отдел совета </a:t>
            </a:r>
            <a:r>
              <a:rPr lang="ru-RU" b="1" dirty="0"/>
              <a:t>кураторов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Университета ИТМО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000" dirty="0" smtClean="0"/>
              <a:t>13</a:t>
            </a:r>
            <a:r>
              <a:rPr lang="ru-RU" sz="2000" dirty="0" smtClean="0"/>
              <a:t> марта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86" y="1081584"/>
            <a:ext cx="8490614" cy="566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23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67" y="1142998"/>
            <a:ext cx="8689444" cy="5517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7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5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574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82" y="1219200"/>
            <a:ext cx="8064018" cy="5543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79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4098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02" y="1640787"/>
            <a:ext cx="8831361" cy="492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60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1026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46" y="1282890"/>
            <a:ext cx="8036987" cy="5349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7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050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68" y="1241947"/>
            <a:ext cx="8507253" cy="5349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5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3074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045" y="1152525"/>
            <a:ext cx="7463812" cy="554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8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12241</TotalTime>
  <Words>45</Words>
  <Application>Microsoft Office PowerPoint</Application>
  <PresentationFormat>Экран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Cover</vt:lpstr>
      <vt:lpstr>Совет кураторов Университета ИТМО  </vt:lpstr>
      <vt:lpstr>Отдел совета кураторов  Университета ИТМО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Статистика кафедр   </vt:lpstr>
      <vt:lpstr>Презентация PowerPoint</vt:lpstr>
      <vt:lpstr>Презентация PowerPoint</vt:lpstr>
      <vt:lpstr>Презентация PowerPoint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december</cp:lastModifiedBy>
  <cp:revision>234</cp:revision>
  <cp:lastPrinted>2014-10-27T05:22:57Z</cp:lastPrinted>
  <dcterms:created xsi:type="dcterms:W3CDTF">2014-06-27T12:30:22Z</dcterms:created>
  <dcterms:modified xsi:type="dcterms:W3CDTF">2017-03-16T07:27:30Z</dcterms:modified>
</cp:coreProperties>
</file>