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65" r:id="rId2"/>
    <p:sldId id="257" r:id="rId3"/>
    <p:sldId id="300" r:id="rId4"/>
    <p:sldId id="301" r:id="rId5"/>
    <p:sldId id="302" r:id="rId6"/>
    <p:sldId id="303" r:id="rId7"/>
    <p:sldId id="288" r:id="rId8"/>
    <p:sldId id="289" r:id="rId9"/>
    <p:sldId id="290" r:id="rId10"/>
    <p:sldId id="291" r:id="rId11"/>
    <p:sldId id="297" r:id="rId12"/>
    <p:sldId id="296" r:id="rId13"/>
    <p:sldId id="298" r:id="rId14"/>
    <p:sldId id="299" r:id="rId15"/>
    <p:sldId id="263" r:id="rId16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72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68" y="-90"/>
      </p:cViewPr>
      <p:guideLst>
        <p:guide orient="horz" pos="2148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1772816"/>
            <a:ext cx="4094212" cy="298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6" name="Picture 5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2360173"/>
            <a:ext cx="3036565" cy="3892048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183" y="524530"/>
            <a:ext cx="2267634" cy="1653104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80371"/>
            <a:ext cx="8229600" cy="827311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57200" y="3716939"/>
            <a:ext cx="8229600" cy="79216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931372" y="6034458"/>
            <a:ext cx="1217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Saint Petersburg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Russia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32447"/>
            <a:ext cx="6400800" cy="304798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subtitle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6536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5696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ITMO_logo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894" y="569652"/>
            <a:ext cx="4094212" cy="298468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901767"/>
            <a:ext cx="6400800" cy="94099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71600" y="4849606"/>
            <a:ext cx="6400800" cy="61720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3" y="1329895"/>
            <a:ext cx="5965438" cy="198529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pic>
        <p:nvPicPr>
          <p:cNvPr id="4" name="Picture 3" descr="ITMO_logo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79550" cy="935999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65696" y="3429000"/>
            <a:ext cx="5965825" cy="2203450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7" name="Picture 6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140" y="1236509"/>
            <a:ext cx="2713244" cy="2192491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6273934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28177"/>
            <a:ext cx="6273934" cy="37979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pic>
        <p:nvPicPr>
          <p:cNvPr id="13" name="Picture 12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  <p:pic>
        <p:nvPicPr>
          <p:cNvPr id="16" name="Picture 15" descr="слоган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135" y="5058003"/>
            <a:ext cx="2412865" cy="179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1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6582"/>
            <a:ext cx="4038600" cy="3779581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2" name="Picture 11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346582"/>
            <a:ext cx="5018388" cy="392404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" name="Picture 6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234632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4384675"/>
            <a:ext cx="3027362" cy="1885950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6663"/>
            <a:ext cx="8229600" cy="827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Picture 9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0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8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443211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/>
          </p:nvPr>
        </p:nvSpPr>
        <p:spPr>
          <a:xfrm>
            <a:off x="457200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/>
          </p:nvPr>
        </p:nvSpPr>
        <p:spPr>
          <a:xfrm>
            <a:off x="3275818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/>
          </p:nvPr>
        </p:nvSpPr>
        <p:spPr>
          <a:xfrm>
            <a:off x="6085705" y="596368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457200" y="6443707"/>
            <a:ext cx="152137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WWW</a:t>
            </a:r>
            <a:r>
              <a:rPr lang="en-US" sz="1100" baseline="0" dirty="0" smtClean="0">
                <a:solidFill>
                  <a:schemeClr val="tx1"/>
                </a:solidFill>
              </a:rPr>
              <a:t>.EN.IFMO.RU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5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908720"/>
          </a:xfrm>
          <a:prstGeom prst="rect">
            <a:avLst/>
          </a:prstGeom>
          <a:solidFill>
            <a:srgbClr val="0230A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" name="Picture 4" descr="ITMO_logo3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"/>
          <a:stretch/>
        </p:blipFill>
        <p:spPr>
          <a:xfrm>
            <a:off x="0" y="3147"/>
            <a:ext cx="3322163" cy="905573"/>
          </a:xfrm>
          <a:prstGeom prst="rect">
            <a:avLst/>
          </a:prstGeom>
        </p:spPr>
      </p:pic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8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2346325"/>
            <a:ext cx="2588883" cy="1417408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/>
          </p:nvPr>
        </p:nvSpPr>
        <p:spPr>
          <a:xfrm>
            <a:off x="457200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/>
          </p:nvPr>
        </p:nvSpPr>
        <p:spPr>
          <a:xfrm>
            <a:off x="3275818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6085705" y="3865563"/>
            <a:ext cx="2589213" cy="358775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426297"/>
            <a:ext cx="4038600" cy="169986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293528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6509"/>
            <a:ext cx="8229600" cy="8273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59930"/>
            <a:ext cx="8229600" cy="3866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439283"/>
            <a:ext cx="4656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7" r:id="rId5"/>
    <p:sldLayoutId id="2147483688" r:id="rId6"/>
    <p:sldLayoutId id="2147483693" r:id="rId7"/>
    <p:sldLayoutId id="2147483695" r:id="rId8"/>
    <p:sldLayoutId id="2147483696" r:id="rId9"/>
    <p:sldLayoutId id="2147483694" r:id="rId10"/>
    <p:sldLayoutId id="214748368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Санкт-Петербург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Совет кураторов 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8194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3" y="1378425"/>
            <a:ext cx="9099643" cy="51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1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33456" y="702284"/>
            <a:ext cx="4613562" cy="230378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Статистика кафедр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pic>
        <p:nvPicPr>
          <p:cNvPr id="9219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21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7" y="1828800"/>
            <a:ext cx="9061943" cy="373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6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500047" y="867566"/>
            <a:ext cx="39714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/>
              <a:t>кафедр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6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68" y="1571340"/>
            <a:ext cx="6863717" cy="484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3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3" y="628003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673" y="1138237"/>
            <a:ext cx="6436777" cy="537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0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030769" y="1072319"/>
            <a:ext cx="48948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Статистика</a:t>
            </a:r>
            <a:r>
              <a:rPr lang="ru-RU" sz="2400" b="1" dirty="0"/>
              <a:t> </a:t>
            </a:r>
            <a:r>
              <a:rPr lang="ru-RU" sz="3200" b="1" dirty="0" smtClean="0"/>
              <a:t>факультетов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3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4" y="2026427"/>
            <a:ext cx="9045949" cy="462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692" y="1094509"/>
            <a:ext cx="7783563" cy="2220678"/>
          </a:xfrm>
        </p:spPr>
        <p:txBody>
          <a:bodyPr/>
          <a:lstStyle/>
          <a:p>
            <a:r>
              <a:rPr lang="ru-RU" b="1" dirty="0" smtClean="0"/>
              <a:t>Отдел совета </a:t>
            </a:r>
            <a:r>
              <a:rPr lang="ru-RU" b="1" dirty="0"/>
              <a:t>кураторов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Университета ИТМО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13</a:t>
            </a:r>
            <a:r>
              <a:rPr lang="ru-RU" sz="2000" dirty="0" smtClean="0"/>
              <a:t> февраля</a:t>
            </a:r>
            <a:r>
              <a:rPr lang="ru-RU" sz="2000" dirty="0" smtClean="0"/>
              <a:t> </a:t>
            </a:r>
            <a:r>
              <a:rPr lang="ru-RU" sz="2000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102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97" y="1241946"/>
            <a:ext cx="7789374" cy="541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2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05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41" y="1269243"/>
            <a:ext cx="8296586" cy="537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" name="Picture 3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5741"/>
            <a:ext cx="14668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37" y="933166"/>
            <a:ext cx="7321323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00" y="1287798"/>
            <a:ext cx="8388100" cy="542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60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512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52" y="1110920"/>
            <a:ext cx="8337047" cy="560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2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4" y="1489036"/>
            <a:ext cx="9044636" cy="513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ru-RU" sz="1600" b="1" dirty="0" smtClean="0"/>
              <a:t>Совет кураторов</a:t>
            </a:r>
            <a:endParaRPr lang="en-US" sz="1600" b="1" dirty="0"/>
          </a:p>
        </p:txBody>
      </p:sp>
      <p:pic>
        <p:nvPicPr>
          <p:cNvPr id="7170" name="Picture 2" descr="C:\Users\december\Desktop\арараеоаопппппва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20" y="1051850"/>
            <a:ext cx="8313374" cy="55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12198</TotalTime>
  <Words>45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Cover</vt:lpstr>
      <vt:lpstr>Совет кураторов Университета ИТМО  </vt:lpstr>
      <vt:lpstr>Отдел совета кураторов  Университета ИТМО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Статистика кафедр   </vt:lpstr>
      <vt:lpstr>Презентация PowerPoint</vt:lpstr>
      <vt:lpstr>Презентация PowerPoint</vt:lpstr>
      <vt:lpstr>Презентация PowerPoint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december</cp:lastModifiedBy>
  <cp:revision>228</cp:revision>
  <cp:lastPrinted>2014-10-27T05:22:57Z</cp:lastPrinted>
  <dcterms:created xsi:type="dcterms:W3CDTF">2014-06-27T12:30:22Z</dcterms:created>
  <dcterms:modified xsi:type="dcterms:W3CDTF">2017-02-15T05:52:02Z</dcterms:modified>
</cp:coreProperties>
</file>