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265" r:id="rId2"/>
    <p:sldId id="257" r:id="rId3"/>
    <p:sldId id="300" r:id="rId4"/>
    <p:sldId id="301" r:id="rId5"/>
    <p:sldId id="302" r:id="rId6"/>
    <p:sldId id="303" r:id="rId7"/>
    <p:sldId id="288" r:id="rId8"/>
    <p:sldId id="289" r:id="rId9"/>
    <p:sldId id="290" r:id="rId10"/>
    <p:sldId id="291" r:id="rId11"/>
    <p:sldId id="297" r:id="rId12"/>
    <p:sldId id="296" r:id="rId13"/>
    <p:sldId id="298" r:id="rId14"/>
    <p:sldId id="299" r:id="rId15"/>
    <p:sldId id="263" r:id="rId16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 autoAdjust="0"/>
    <p:restoredTop sz="94672" autoAdjust="0"/>
  </p:normalViewPr>
  <p:slideViewPr>
    <p:cSldViewPr snapToGrid="0" snapToObjects="1" showGuides="1">
      <p:cViewPr varScale="1">
        <p:scale>
          <a:sx n="70" d="100"/>
          <a:sy n="70" d="100"/>
        </p:scale>
        <p:origin x="-1368" y="-90"/>
      </p:cViewPr>
      <p:guideLst>
        <p:guide orient="horz" pos="2148"/>
        <p:guide pos="28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12975-4CFD-C441-A244-B7FD9A9579C2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660DC-725D-2A44-9F89-74FE668A9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254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FD1C8-470D-774F-8B40-381C3059BD4A}" type="datetimeFigureOut">
              <a:rPr lang="en-US" smtClean="0"/>
              <a:pPr/>
              <a:t>10/3/2016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9711C-DB87-6342-8123-FE7E39EB0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73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132447"/>
            <a:ext cx="6400800" cy="304798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subtitle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65369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5696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 descr="ITMO_logo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894" y="1772816"/>
            <a:ext cx="4094212" cy="298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7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6" name="Picture 5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346582"/>
            <a:ext cx="5018388" cy="392404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2360173"/>
            <a:ext cx="3036565" cy="3892048"/>
          </a:xfrm>
          <a:custGeom>
            <a:avLst/>
            <a:gdLst>
              <a:gd name="connsiteX0" fmla="*/ 0 w 3027362"/>
              <a:gd name="connsiteY0" fmla="*/ 0 h 1885950"/>
              <a:gd name="connsiteX1" fmla="*/ 2528981 w 3027362"/>
              <a:gd name="connsiteY1" fmla="*/ 0 h 1885950"/>
              <a:gd name="connsiteX2" fmla="*/ 3027362 w 3027362"/>
              <a:gd name="connsiteY2" fmla="*/ 498381 h 1885950"/>
              <a:gd name="connsiteX3" fmla="*/ 3027362 w 3027362"/>
              <a:gd name="connsiteY3" fmla="*/ 1885950 h 1885950"/>
              <a:gd name="connsiteX4" fmla="*/ 0 w 3027362"/>
              <a:gd name="connsiteY4" fmla="*/ 1885950 h 1885950"/>
              <a:gd name="connsiteX5" fmla="*/ 0 w 3027362"/>
              <a:gd name="connsiteY5" fmla="*/ 0 h 1885950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0 w 3036565"/>
              <a:gd name="connsiteY4" fmla="*/ 1885950 h 3892048"/>
              <a:gd name="connsiteX5" fmla="*/ 0 w 3036565"/>
              <a:gd name="connsiteY5" fmla="*/ 0 h 3892048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9203 w 3036565"/>
              <a:gd name="connsiteY4" fmla="*/ 3892047 h 3892048"/>
              <a:gd name="connsiteX5" fmla="*/ 0 w 3036565"/>
              <a:gd name="connsiteY5" fmla="*/ 0 h 389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6565" h="3892048">
                <a:moveTo>
                  <a:pt x="0" y="0"/>
                </a:moveTo>
                <a:lnTo>
                  <a:pt x="2528981" y="0"/>
                </a:lnTo>
                <a:cubicBezTo>
                  <a:pt x="2804229" y="0"/>
                  <a:pt x="3027362" y="223133"/>
                  <a:pt x="3027362" y="498381"/>
                </a:cubicBezTo>
                <a:cubicBezTo>
                  <a:pt x="3030430" y="1629603"/>
                  <a:pt x="3033497" y="2760826"/>
                  <a:pt x="3036565" y="3892048"/>
                </a:cubicBezTo>
                <a:lnTo>
                  <a:pt x="9203" y="3892047"/>
                </a:lnTo>
                <a:cubicBezTo>
                  <a:pt x="6135" y="2594698"/>
                  <a:pt x="3068" y="1297349"/>
                  <a:pt x="0" y="0"/>
                </a:cubicBez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965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TMO_logo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183" y="524530"/>
            <a:ext cx="2267634" cy="1653104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680371"/>
            <a:ext cx="8229600" cy="827311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3716939"/>
            <a:ext cx="8229600" cy="792162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 algn="ctr"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 algn="ctr"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 algn="ctr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3931372" y="6034458"/>
            <a:ext cx="1217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Saint Petersburg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Russia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221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132447"/>
            <a:ext cx="6400800" cy="304798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subtitle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65369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5696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 descr="ITMO_logo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894" y="569652"/>
            <a:ext cx="4094212" cy="298468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71600" y="3901767"/>
            <a:ext cx="6400800" cy="940999"/>
          </a:xfrm>
        </p:spPr>
        <p:txBody>
          <a:bodyPr anchor="b">
            <a:normAutofit/>
          </a:bodyPr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371600" y="4849606"/>
            <a:ext cx="6400800" cy="617207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084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693" y="1329895"/>
            <a:ext cx="5965438" cy="1985292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pic>
        <p:nvPicPr>
          <p:cNvPr id="4" name="Picture 3" descr="ITMO_logo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79550" cy="935999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65696" y="3429000"/>
            <a:ext cx="5965825" cy="2203450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600"/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7" name="Picture 6" descr="слоган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135" y="5058003"/>
            <a:ext cx="2412865" cy="179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41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140" y="1236509"/>
            <a:ext cx="2713244" cy="2192491"/>
          </a:xfrm>
        </p:spPr>
        <p:txBody>
          <a:bodyPr anchor="t" anchorCtr="0">
            <a:normAutofit/>
          </a:bodyPr>
          <a:lstStyle>
            <a:lvl1pPr>
              <a:defRPr sz="2800" baseline="0">
                <a:solidFill>
                  <a:srgbClr val="FFFFFF"/>
                </a:solidFill>
              </a:defRPr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2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6273934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28177"/>
            <a:ext cx="6273934" cy="37979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pic>
        <p:nvPicPr>
          <p:cNvPr id="13" name="Picture 12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  <p:pic>
        <p:nvPicPr>
          <p:cNvPr id="16" name="Picture 15" descr="слоган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135" y="5058003"/>
            <a:ext cx="2412865" cy="179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911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kfq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46582"/>
            <a:ext cx="4038600" cy="377958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46582"/>
            <a:ext cx="4038600" cy="377958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12" name="Picture 11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52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346582"/>
            <a:ext cx="5018388" cy="392404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7" name="Picture 6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659438" y="2346325"/>
            <a:ext cx="3027362" cy="1885950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4384675"/>
            <a:ext cx="3027362" cy="1885950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6663"/>
            <a:ext cx="8229600" cy="827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2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10" name="Picture 9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0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8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457200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3276148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19"/>
          </p:nvPr>
        </p:nvSpPr>
        <p:spPr>
          <a:xfrm>
            <a:off x="6097917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0"/>
          </p:nvPr>
        </p:nvSpPr>
        <p:spPr>
          <a:xfrm>
            <a:off x="457200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21"/>
          </p:nvPr>
        </p:nvSpPr>
        <p:spPr>
          <a:xfrm>
            <a:off x="3275818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22"/>
          </p:nvPr>
        </p:nvSpPr>
        <p:spPr>
          <a:xfrm>
            <a:off x="6085705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8" name="Text Placeholder 24"/>
          <p:cNvSpPr>
            <a:spLocks noGrp="1"/>
          </p:cNvSpPr>
          <p:nvPr>
            <p:ph type="body" sz="quarter" idx="23"/>
          </p:nvPr>
        </p:nvSpPr>
        <p:spPr>
          <a:xfrm>
            <a:off x="457200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9" name="Text Placeholder 24"/>
          <p:cNvSpPr>
            <a:spLocks noGrp="1"/>
          </p:cNvSpPr>
          <p:nvPr>
            <p:ph type="body" sz="quarter" idx="24"/>
          </p:nvPr>
        </p:nvSpPr>
        <p:spPr>
          <a:xfrm>
            <a:off x="3275818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0" name="Text Placeholder 24"/>
          <p:cNvSpPr>
            <a:spLocks noGrp="1"/>
          </p:cNvSpPr>
          <p:nvPr>
            <p:ph type="body" sz="quarter" idx="25"/>
          </p:nvPr>
        </p:nvSpPr>
        <p:spPr>
          <a:xfrm>
            <a:off x="6085705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51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5" name="Picture 4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7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0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8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Placeholder 24"/>
          <p:cNvSpPr>
            <a:spLocks noGrp="1"/>
          </p:cNvSpPr>
          <p:nvPr>
            <p:ph type="body" sz="quarter" idx="20"/>
          </p:nvPr>
        </p:nvSpPr>
        <p:spPr>
          <a:xfrm>
            <a:off x="457200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4" name="Text Placeholder 24"/>
          <p:cNvSpPr>
            <a:spLocks noGrp="1"/>
          </p:cNvSpPr>
          <p:nvPr>
            <p:ph type="body" sz="quarter" idx="21"/>
          </p:nvPr>
        </p:nvSpPr>
        <p:spPr>
          <a:xfrm>
            <a:off x="3275818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5" name="Text Placeholder 24"/>
          <p:cNvSpPr>
            <a:spLocks noGrp="1"/>
          </p:cNvSpPr>
          <p:nvPr>
            <p:ph type="body" sz="quarter" idx="22"/>
          </p:nvPr>
        </p:nvSpPr>
        <p:spPr>
          <a:xfrm>
            <a:off x="6085705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426297"/>
            <a:ext cx="4038600" cy="169986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426297"/>
            <a:ext cx="4038600" cy="169986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4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59930"/>
            <a:ext cx="8229600" cy="3866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439283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86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7" r:id="rId2"/>
    <p:sldLayoutId id="2147483692" r:id="rId3"/>
    <p:sldLayoutId id="2147483686" r:id="rId4"/>
    <p:sldLayoutId id="2147483687" r:id="rId5"/>
    <p:sldLayoutId id="2147483688" r:id="rId6"/>
    <p:sldLayoutId id="2147483693" r:id="rId7"/>
    <p:sldLayoutId id="2147483695" r:id="rId8"/>
    <p:sldLayoutId id="2147483696" r:id="rId9"/>
    <p:sldLayoutId id="2147483694" r:id="rId10"/>
    <p:sldLayoutId id="2147483689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3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Санкт-Петербург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Совет кураторов Университета ИТМО 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7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8194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91" y="1344835"/>
            <a:ext cx="8467909" cy="5342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910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33456" y="702284"/>
            <a:ext cx="4613562" cy="2303784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Статистика кафедр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pic>
        <p:nvPicPr>
          <p:cNvPr id="9219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21" y="628003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7" y="1743074"/>
            <a:ext cx="8467243" cy="3975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68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500047" y="867566"/>
            <a:ext cx="39714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Статистика</a:t>
            </a:r>
            <a:r>
              <a:rPr lang="ru-RU" sz="2400" b="1" dirty="0"/>
              <a:t> </a:t>
            </a:r>
            <a:r>
              <a:rPr lang="ru-RU" sz="3200" b="1" dirty="0"/>
              <a:t>кафедр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pic>
        <p:nvPicPr>
          <p:cNvPr id="6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43" y="628003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641" y="1344620"/>
            <a:ext cx="6132155" cy="5402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36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5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43" y="628003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98" y="1052584"/>
            <a:ext cx="6964028" cy="560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00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030769" y="1072319"/>
            <a:ext cx="48948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Статистика</a:t>
            </a:r>
            <a:r>
              <a:rPr lang="ru-RU" sz="2400" b="1" dirty="0"/>
              <a:t> </a:t>
            </a:r>
            <a:r>
              <a:rPr lang="ru-RU" sz="3200" b="1" dirty="0" smtClean="0"/>
              <a:t>факультетов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pic>
        <p:nvPicPr>
          <p:cNvPr id="3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" y="2183643"/>
            <a:ext cx="8911911" cy="4531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30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4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692" y="1094509"/>
            <a:ext cx="7783563" cy="2220678"/>
          </a:xfrm>
        </p:spPr>
        <p:txBody>
          <a:bodyPr/>
          <a:lstStyle/>
          <a:p>
            <a:r>
              <a:rPr lang="ru-RU" b="1" dirty="0"/>
              <a:t>Совет кураторов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Университета ИТМО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000" dirty="0" smtClean="0"/>
              <a:t>12 </a:t>
            </a:r>
            <a:r>
              <a:rPr lang="ru-RU" sz="2000" dirty="0" smtClean="0"/>
              <a:t>сентября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06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1026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182" y="1129125"/>
            <a:ext cx="8273618" cy="5530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23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2050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59" y="1214081"/>
            <a:ext cx="8591319" cy="547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7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3074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25" y="1209675"/>
            <a:ext cx="7856081" cy="546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79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4098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61" y="1460310"/>
            <a:ext cx="8606527" cy="5145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260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512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35" y="965630"/>
            <a:ext cx="8421765" cy="5694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76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6146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64" y="1090029"/>
            <a:ext cx="8583194" cy="5556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5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08" y="936134"/>
            <a:ext cx="7469594" cy="5805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83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">
  <a:themeElements>
    <a:clrScheme name="Custom 1">
      <a:dk1>
        <a:srgbClr val="0230AC"/>
      </a:dk1>
      <a:lt1>
        <a:srgbClr val="FFFFFF"/>
      </a:lt1>
      <a:dk2>
        <a:srgbClr val="0230AC"/>
      </a:dk2>
      <a:lt2>
        <a:srgbClr val="FFFFFF"/>
      </a:lt2>
      <a:accent1>
        <a:srgbClr val="EC0044"/>
      </a:accent1>
      <a:accent2>
        <a:srgbClr val="0230AC"/>
      </a:accent2>
      <a:accent3>
        <a:srgbClr val="8F32AC"/>
      </a:accent3>
      <a:accent4>
        <a:srgbClr val="0057AC"/>
      </a:accent4>
      <a:accent5>
        <a:srgbClr val="EC5A00"/>
      </a:accent5>
      <a:accent6>
        <a:srgbClr val="ECEC00"/>
      </a:accent6>
      <a:hlink>
        <a:srgbClr val="4BBCFF"/>
      </a:hlink>
      <a:folHlink>
        <a:srgbClr val="C000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12072</TotalTime>
  <Words>44</Words>
  <Application>Microsoft Office PowerPoint</Application>
  <PresentationFormat>Экран (4:3)</PresentationFormat>
  <Paragraphs>20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Cover</vt:lpstr>
      <vt:lpstr>Совет кураторов Университета ИТМО  </vt:lpstr>
      <vt:lpstr>Совет кураторов  Университета ИТМО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Статистика кафедр   </vt:lpstr>
      <vt:lpstr>Презентация PowerPoint</vt:lpstr>
      <vt:lpstr>Презентация PowerPoint</vt:lpstr>
      <vt:lpstr>Презентация PowerPoint</vt:lpstr>
      <vt:lpstr>СПАСИБО!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</dc:creator>
  <cp:lastModifiedBy>december</cp:lastModifiedBy>
  <cp:revision>210</cp:revision>
  <cp:lastPrinted>2014-10-27T05:22:57Z</cp:lastPrinted>
  <dcterms:created xsi:type="dcterms:W3CDTF">2014-06-27T12:30:22Z</dcterms:created>
  <dcterms:modified xsi:type="dcterms:W3CDTF">2016-10-03T11:36:51Z</dcterms:modified>
</cp:coreProperties>
</file>