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5" r:id="rId2"/>
    <p:sldId id="257" r:id="rId3"/>
    <p:sldId id="300" r:id="rId4"/>
    <p:sldId id="301" r:id="rId5"/>
    <p:sldId id="302" r:id="rId6"/>
    <p:sldId id="303" r:id="rId7"/>
    <p:sldId id="288" r:id="rId8"/>
    <p:sldId id="289" r:id="rId9"/>
    <p:sldId id="290" r:id="rId10"/>
    <p:sldId id="291" r:id="rId11"/>
    <p:sldId id="297" r:id="rId12"/>
    <p:sldId id="296" r:id="rId13"/>
    <p:sldId id="298" r:id="rId14"/>
    <p:sldId id="299" r:id="rId15"/>
    <p:sldId id="263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72" autoAdjust="0"/>
  </p:normalViewPr>
  <p:slideViewPr>
    <p:cSldViewPr snapToGrid="0" snapToObjects="1" showGuides="1">
      <p:cViewPr varScale="1">
        <p:scale>
          <a:sx n="67" d="100"/>
          <a:sy n="67" d="100"/>
        </p:scale>
        <p:origin x="-1458" y="-108"/>
      </p:cViewPr>
      <p:guideLst>
        <p:guide orient="horz" pos="2148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1772816"/>
            <a:ext cx="4094212" cy="29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6" name="Picture 5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2360173"/>
            <a:ext cx="3036565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83" y="524530"/>
            <a:ext cx="2267634" cy="16531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80371"/>
            <a:ext cx="8229600" cy="82731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3716939"/>
            <a:ext cx="8229600" cy="7921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31372" y="603445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Saint Petersburg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Russia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569652"/>
            <a:ext cx="4094212" cy="29846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3901767"/>
            <a:ext cx="6400800" cy="94099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4849606"/>
            <a:ext cx="6400800" cy="61720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1329895"/>
            <a:ext cx="5965438" cy="198529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4" name="Picture 3" descr="ITMO_logo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79550" cy="93599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5696" y="3429000"/>
            <a:ext cx="5965825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40" y="1236509"/>
            <a:ext cx="2713244" cy="2192491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6273934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8177"/>
            <a:ext cx="6273934" cy="37979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pic>
        <p:nvPicPr>
          <p:cNvPr id="13" name="Picture 12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  <p:pic>
        <p:nvPicPr>
          <p:cNvPr id="16" name="Picture 15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1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2" name="Picture 11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7" name="Picture 6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234632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438467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663"/>
            <a:ext cx="8229600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0" name="Picture 9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0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8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457200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3275818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6085705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Picture 4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439283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7" r:id="rId5"/>
    <p:sldLayoutId id="2147483688" r:id="rId6"/>
    <p:sldLayoutId id="2147483693" r:id="rId7"/>
    <p:sldLayoutId id="2147483695" r:id="rId8"/>
    <p:sldLayoutId id="2147483696" r:id="rId9"/>
    <p:sldLayoutId id="2147483694" r:id="rId10"/>
    <p:sldLayoutId id="214748368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r>
              <a:rPr lang="en-US" dirty="0" smtClean="0"/>
              <a:t>, 2017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Совет кураторов 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819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37" y="1364776"/>
            <a:ext cx="8886417" cy="529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1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3456" y="702284"/>
            <a:ext cx="4613562" cy="230378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Статистика кафедр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pic>
        <p:nvPicPr>
          <p:cNvPr id="9219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1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5" y="1821974"/>
            <a:ext cx="8935233" cy="3609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6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00047" y="867566"/>
            <a:ext cx="3971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/>
              <a:t>кафедр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6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793" y="1460310"/>
            <a:ext cx="5860589" cy="52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3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341" y="1124012"/>
            <a:ext cx="6509712" cy="538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30769" y="1072319"/>
            <a:ext cx="4894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 smtClean="0"/>
              <a:t>факультетов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205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6426"/>
            <a:ext cx="8937203" cy="460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2" y="1094509"/>
            <a:ext cx="7783563" cy="2220678"/>
          </a:xfrm>
        </p:spPr>
        <p:txBody>
          <a:bodyPr/>
          <a:lstStyle/>
          <a:p>
            <a:r>
              <a:rPr lang="ru-RU" b="1" dirty="0" smtClean="0"/>
              <a:t>Отдел совета </a:t>
            </a:r>
            <a:r>
              <a:rPr lang="ru-RU" b="1" dirty="0"/>
              <a:t>кураторов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 smtClean="0"/>
              <a:t>10 </a:t>
            </a:r>
            <a:r>
              <a:rPr lang="ru-RU" sz="2000" dirty="0" smtClean="0"/>
              <a:t>апреля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102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31" y="1156805"/>
            <a:ext cx="8334569" cy="557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2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05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01" y="1293125"/>
            <a:ext cx="8445299" cy="527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574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160061"/>
            <a:ext cx="7981014" cy="560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4098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8425"/>
            <a:ext cx="9248631" cy="518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55" y="1111351"/>
            <a:ext cx="8393945" cy="556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3834"/>
            <a:ext cx="8972878" cy="525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51" y="1078173"/>
            <a:ext cx="7234020" cy="565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12274</TotalTime>
  <Words>45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Cover</vt:lpstr>
      <vt:lpstr>Совет кураторов Университета ИТМО  </vt:lpstr>
      <vt:lpstr>Отдел совета кураторов  Университета ИТМО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кафедр   </vt:lpstr>
      <vt:lpstr>Презентация PowerPoint</vt:lpstr>
      <vt:lpstr>Презентация PowerPoint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december</cp:lastModifiedBy>
  <cp:revision>238</cp:revision>
  <cp:lastPrinted>2014-10-27T05:22:57Z</cp:lastPrinted>
  <dcterms:created xsi:type="dcterms:W3CDTF">2014-06-27T12:30:22Z</dcterms:created>
  <dcterms:modified xsi:type="dcterms:W3CDTF">2017-04-13T07:46:42Z</dcterms:modified>
</cp:coreProperties>
</file>