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02" y="1282891"/>
            <a:ext cx="8216368" cy="532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4" y="2033587"/>
            <a:ext cx="9000914" cy="35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633" y="1344619"/>
            <a:ext cx="5995891" cy="540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68" y="1054791"/>
            <a:ext cx="6909038" cy="569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1229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3" y="2026426"/>
            <a:ext cx="8776944" cy="453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/>
              <a:t>9</a:t>
            </a:r>
            <a:r>
              <a:rPr lang="ru-RU" sz="2000" dirty="0" smtClean="0"/>
              <a:t> января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9" y="1179157"/>
            <a:ext cx="8297151" cy="542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4" y="1285519"/>
            <a:ext cx="8592468" cy="533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67" y="1137414"/>
            <a:ext cx="8321583" cy="560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2925"/>
            <a:ext cx="8995797" cy="497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70" y="1136204"/>
            <a:ext cx="8312323" cy="57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4" y="1202637"/>
            <a:ext cx="8374336" cy="549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2" y="1059918"/>
            <a:ext cx="7322084" cy="579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12187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227</cp:revision>
  <cp:lastPrinted>2014-10-27T05:22:57Z</cp:lastPrinted>
  <dcterms:created xsi:type="dcterms:W3CDTF">2014-06-27T12:30:22Z</dcterms:created>
  <dcterms:modified xsi:type="dcterms:W3CDTF">2017-01-15T14:05:13Z</dcterms:modified>
</cp:coreProperties>
</file>