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2" y="1236973"/>
            <a:ext cx="8469288" cy="547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2" y="2033517"/>
            <a:ext cx="9032737" cy="350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8" y="1458073"/>
            <a:ext cx="6016388" cy="482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68" y="1082380"/>
            <a:ext cx="7041692" cy="552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6" y="2129051"/>
            <a:ext cx="8814360" cy="44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000" dirty="0" smtClean="0"/>
              <a:t>8 мая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7" y="1217393"/>
            <a:ext cx="8163210" cy="537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18" y="1434968"/>
            <a:ext cx="8294582" cy="515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184537"/>
            <a:ext cx="7768278" cy="54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" y="1624083"/>
            <a:ext cx="8786323" cy="503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9" y="1218806"/>
            <a:ext cx="8265781" cy="53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24" y="1239773"/>
            <a:ext cx="8628229" cy="536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45" y="1079118"/>
            <a:ext cx="7206445" cy="564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12308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244</cp:revision>
  <cp:lastPrinted>2014-10-27T05:22:57Z</cp:lastPrinted>
  <dcterms:created xsi:type="dcterms:W3CDTF">2014-06-27T12:30:22Z</dcterms:created>
  <dcterms:modified xsi:type="dcterms:W3CDTF">2017-05-22T20:12:20Z</dcterms:modified>
</cp:coreProperties>
</file>