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4" y="1213095"/>
            <a:ext cx="8363166" cy="548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9" y="1897040"/>
            <a:ext cx="9058909" cy="38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120" y="1512338"/>
            <a:ext cx="6250675" cy="52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32" y="983699"/>
            <a:ext cx="6909038" cy="552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1229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2269261"/>
            <a:ext cx="8948537" cy="435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/>
              <a:t>Совет 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7 </a:t>
            </a:r>
            <a:r>
              <a:rPr lang="ru-RU" sz="2000" dirty="0" smtClean="0"/>
              <a:t>ноября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64" y="1201003"/>
            <a:ext cx="8297894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24" y="1269243"/>
            <a:ext cx="8745553" cy="54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3" y="1146411"/>
            <a:ext cx="8346337" cy="560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4149"/>
            <a:ext cx="9070522" cy="523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3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88" y="1169330"/>
            <a:ext cx="8258967" cy="547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614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85" y="1247704"/>
            <a:ext cx="8609699" cy="546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57" y="1021732"/>
            <a:ext cx="7522043" cy="583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12143</TotalTime>
  <Words>44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Совет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218</cp:revision>
  <cp:lastPrinted>2014-10-27T05:22:57Z</cp:lastPrinted>
  <dcterms:created xsi:type="dcterms:W3CDTF">2014-06-27T12:30:22Z</dcterms:created>
  <dcterms:modified xsi:type="dcterms:W3CDTF">2016-11-19T15:53:03Z</dcterms:modified>
</cp:coreProperties>
</file>